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0087" y="2214024"/>
            <a:ext cx="640431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Almost" pitchFamily="50" charset="-52"/>
              </a:rPr>
              <a:t>«Игрополис»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Almost" pitchFamily="50" charset="-52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с </a:t>
            </a:r>
            <a:r>
              <a:rPr lang="ru-RU" sz="3200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настольными играми не </a:t>
            </a:r>
            <a:r>
              <a:rPr lang="ru-RU" sz="32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скучно</a:t>
            </a:r>
            <a:endParaRPr lang="ru-RU" sz="3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4" y="905880"/>
            <a:ext cx="7246110" cy="54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5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072" y="-182853"/>
            <a:ext cx="12517072" cy="7040853"/>
          </a:xfrm>
        </p:spPr>
      </p:pic>
    </p:spTree>
    <p:extLst>
      <p:ext uri="{BB962C8B-B14F-4D97-AF65-F5344CB8AC3E}">
        <p14:creationId xmlns:p14="http://schemas.microsoft.com/office/powerpoint/2010/main" val="37465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67425"/>
            <a:ext cx="8948883" cy="6459976"/>
          </a:xfrm>
        </p:spPr>
      </p:pic>
    </p:spTree>
    <p:extLst>
      <p:ext uri="{BB962C8B-B14F-4D97-AF65-F5344CB8AC3E}">
        <p14:creationId xmlns:p14="http://schemas.microsoft.com/office/powerpoint/2010/main" val="398137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1" y="0"/>
            <a:ext cx="10640721" cy="6653998"/>
          </a:xfrm>
        </p:spPr>
      </p:pic>
    </p:spTree>
    <p:extLst>
      <p:ext uri="{BB962C8B-B14F-4D97-AF65-F5344CB8AC3E}">
        <p14:creationId xmlns:p14="http://schemas.microsoft.com/office/powerpoint/2010/main" val="7488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4" y="259545"/>
            <a:ext cx="11659912" cy="6410674"/>
          </a:xfrm>
        </p:spPr>
      </p:pic>
    </p:spTree>
    <p:extLst>
      <p:ext uri="{BB962C8B-B14F-4D97-AF65-F5344CB8AC3E}">
        <p14:creationId xmlns:p14="http://schemas.microsoft.com/office/powerpoint/2010/main" val="335275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" y="-152580"/>
            <a:ext cx="11640379" cy="8590601"/>
          </a:xfrm>
        </p:spPr>
      </p:pic>
    </p:spTree>
    <p:extLst>
      <p:ext uri="{BB962C8B-B14F-4D97-AF65-F5344CB8AC3E}">
        <p14:creationId xmlns:p14="http://schemas.microsoft.com/office/powerpoint/2010/main" val="349172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0" y="246667"/>
            <a:ext cx="10176986" cy="6765328"/>
          </a:xfrm>
        </p:spPr>
      </p:pic>
    </p:spTree>
    <p:extLst>
      <p:ext uri="{BB962C8B-B14F-4D97-AF65-F5344CB8AC3E}">
        <p14:creationId xmlns:p14="http://schemas.microsoft.com/office/powerpoint/2010/main" val="38044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0" y="0"/>
            <a:ext cx="10584787" cy="7060053"/>
          </a:xfrm>
        </p:spPr>
      </p:pic>
    </p:spTree>
    <p:extLst>
      <p:ext uri="{BB962C8B-B14F-4D97-AF65-F5344CB8AC3E}">
        <p14:creationId xmlns:p14="http://schemas.microsoft.com/office/powerpoint/2010/main" val="188693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</TotalTime>
  <Words>9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Unicode MS</vt:lpstr>
      <vt:lpstr>Almost</vt:lpstr>
      <vt:lpstr>Arial</vt:lpstr>
      <vt:lpstr>Calibri Light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Настольные игры</dc:title>
  <dc:creator>Максим</dc:creator>
  <cp:lastModifiedBy>Максим</cp:lastModifiedBy>
  <cp:revision>3</cp:revision>
  <dcterms:created xsi:type="dcterms:W3CDTF">2020-02-22T04:51:35Z</dcterms:created>
  <dcterms:modified xsi:type="dcterms:W3CDTF">2020-04-29T13:49:28Z</dcterms:modified>
</cp:coreProperties>
</file>