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Dreaming Outloud Sans" panose="020B0604020202020204" charset="-52"/>
      <p:regular r:id="rId14"/>
    </p:embeddedFont>
    <p:embeddedFont>
      <p:font typeface="Dreaming Outloud All Caps" panose="020B0604020202020204" charset="0"/>
      <p:regular r:id="rId15"/>
    </p:embeddedFont>
    <p:embeddedFont>
      <p:font typeface="Lazydog" panose="020B0604020202020204" charset="0"/>
      <p:regular r:id="rId16"/>
    </p:embeddedFont>
    <p:embeddedFont>
      <p:font typeface="Noot" charset="-79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3" autoAdjust="0"/>
    <p:restoredTop sz="94622" autoAdjust="0"/>
  </p:normalViewPr>
  <p:slideViewPr>
    <p:cSldViewPr>
      <p:cViewPr varScale="1">
        <p:scale>
          <a:sx n="55" d="100"/>
          <a:sy n="55" d="100"/>
        </p:scale>
        <p:origin x="8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6324600"/>
          </a:xfrm>
          <a:prstGeom prst="rect">
            <a:avLst/>
          </a:prstGeom>
          <a:solidFill>
            <a:srgbClr val="191769"/>
          </a:solidFill>
        </p:spPr>
      </p:sp>
      <p:sp>
        <p:nvSpPr>
          <p:cNvPr id="3" name="AutoShape 3"/>
          <p:cNvSpPr/>
          <p:nvPr/>
        </p:nvSpPr>
        <p:spPr>
          <a:xfrm>
            <a:off x="-16358" y="5125350"/>
            <a:ext cx="6112358" cy="516165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4" name="AutoShape 4"/>
          <p:cNvSpPr/>
          <p:nvPr/>
        </p:nvSpPr>
        <p:spPr>
          <a:xfrm>
            <a:off x="12192000" y="5125350"/>
            <a:ext cx="6096000" cy="516165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5" name="Freeform 5"/>
          <p:cNvSpPr/>
          <p:nvPr/>
        </p:nvSpPr>
        <p:spPr>
          <a:xfrm>
            <a:off x="0" y="0"/>
            <a:ext cx="6096000" cy="5125350"/>
          </a:xfrm>
          <a:custGeom>
            <a:avLst/>
            <a:gdLst/>
            <a:ahLst/>
            <a:cxnLst/>
            <a:rect l="l" t="t" r="r" b="b"/>
            <a:pathLst>
              <a:path w="6096000" h="5125350">
                <a:moveTo>
                  <a:pt x="0" y="0"/>
                </a:moveTo>
                <a:lnTo>
                  <a:pt x="6096000" y="0"/>
                </a:lnTo>
                <a:lnTo>
                  <a:pt x="6096000" y="5125350"/>
                </a:lnTo>
                <a:lnTo>
                  <a:pt x="0" y="512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51" r="-60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92000" y="0"/>
            <a:ext cx="6096000" cy="5125350"/>
          </a:xfrm>
          <a:custGeom>
            <a:avLst/>
            <a:gdLst/>
            <a:ahLst/>
            <a:cxnLst/>
            <a:rect l="l" t="t" r="r" b="b"/>
            <a:pathLst>
              <a:path w="6096000" h="5125350">
                <a:moveTo>
                  <a:pt x="0" y="0"/>
                </a:moveTo>
                <a:lnTo>
                  <a:pt x="6096000" y="0"/>
                </a:lnTo>
                <a:lnTo>
                  <a:pt x="6096000" y="5125350"/>
                </a:lnTo>
                <a:lnTo>
                  <a:pt x="0" y="512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51" r="-60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6000" y="6324600"/>
            <a:ext cx="6096000" cy="3962400"/>
          </a:xfrm>
          <a:custGeom>
            <a:avLst/>
            <a:gdLst/>
            <a:ahLst/>
            <a:cxnLst/>
            <a:rect l="l" t="t" r="r" b="b"/>
            <a:pathLst>
              <a:path w="6096000" h="3962400">
                <a:moveTo>
                  <a:pt x="0" y="0"/>
                </a:moveTo>
                <a:lnTo>
                  <a:pt x="6096000" y="0"/>
                </a:lnTo>
                <a:lnTo>
                  <a:pt x="6096000" y="3962400"/>
                </a:lnTo>
                <a:lnTo>
                  <a:pt x="0" y="396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76" t="-27561" r="-527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25347" y="5734406"/>
            <a:ext cx="6071098" cy="4391858"/>
          </a:xfrm>
          <a:custGeom>
            <a:avLst/>
            <a:gdLst/>
            <a:ahLst/>
            <a:cxnLst/>
            <a:rect l="l" t="t" r="r" b="b"/>
            <a:pathLst>
              <a:path w="6071098" h="4391858">
                <a:moveTo>
                  <a:pt x="0" y="0"/>
                </a:moveTo>
                <a:lnTo>
                  <a:pt x="6071098" y="0"/>
                </a:lnTo>
                <a:lnTo>
                  <a:pt x="6071098" y="4391858"/>
                </a:lnTo>
                <a:lnTo>
                  <a:pt x="0" y="439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82450" y="5354339"/>
            <a:ext cx="3715100" cy="2722472"/>
          </a:xfrm>
          <a:custGeom>
            <a:avLst/>
            <a:gdLst/>
            <a:ahLst/>
            <a:cxnLst/>
            <a:rect l="l" t="t" r="r" b="b"/>
            <a:pathLst>
              <a:path w="3715100" h="2722472">
                <a:moveTo>
                  <a:pt x="0" y="0"/>
                </a:moveTo>
                <a:lnTo>
                  <a:pt x="3715100" y="0"/>
                </a:lnTo>
                <a:lnTo>
                  <a:pt x="3715100" y="2722472"/>
                </a:lnTo>
                <a:lnTo>
                  <a:pt x="0" y="2722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08727" y="1340455"/>
            <a:ext cx="5870545" cy="348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5"/>
              </a:lnSpc>
            </a:pPr>
            <a:r>
              <a:rPr lang="en-US" sz="6925">
                <a:solidFill>
                  <a:srgbClr val="FFFFFF"/>
                </a:solidFill>
                <a:latin typeface="Dreaming Outloud All Caps"/>
              </a:rPr>
              <a:t>Передвижной палаточный лагерь "Созвездие 2023"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92000" y="8229600"/>
            <a:ext cx="6096000" cy="179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</a:rPr>
              <a:t>ГУДО "Центр творчества детей и молодежи "Родничок" г.Могилева"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6555" y="-1106812"/>
            <a:ext cx="5485656" cy="54856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104" y="6172200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CBD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88423" y="-1106812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CE6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90611" y="8169939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74A9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42695" y="348708"/>
            <a:ext cx="6651457" cy="4988593"/>
          </a:xfrm>
          <a:custGeom>
            <a:avLst/>
            <a:gdLst/>
            <a:ahLst/>
            <a:cxnLst/>
            <a:rect l="l" t="t" r="r" b="b"/>
            <a:pathLst>
              <a:path w="6651457" h="4988593">
                <a:moveTo>
                  <a:pt x="0" y="0"/>
                </a:moveTo>
                <a:lnTo>
                  <a:pt x="6651457" y="0"/>
                </a:lnTo>
                <a:lnTo>
                  <a:pt x="6651457" y="4988593"/>
                </a:lnTo>
                <a:lnTo>
                  <a:pt x="0" y="4988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5708" y="5474757"/>
            <a:ext cx="6416324" cy="4812243"/>
          </a:xfrm>
          <a:custGeom>
            <a:avLst/>
            <a:gdLst/>
            <a:ahLst/>
            <a:cxnLst/>
            <a:rect l="l" t="t" r="r" b="b"/>
            <a:pathLst>
              <a:path w="6416324" h="4812243">
                <a:moveTo>
                  <a:pt x="0" y="0"/>
                </a:moveTo>
                <a:lnTo>
                  <a:pt x="6416324" y="0"/>
                </a:lnTo>
                <a:lnTo>
                  <a:pt x="6416324" y="4812243"/>
                </a:lnTo>
                <a:lnTo>
                  <a:pt x="0" y="4812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33661" y="6238877"/>
            <a:ext cx="4635496" cy="4048123"/>
          </a:xfrm>
          <a:custGeom>
            <a:avLst/>
            <a:gdLst/>
            <a:ahLst/>
            <a:cxnLst/>
            <a:rect l="l" t="t" r="r" b="b"/>
            <a:pathLst>
              <a:path w="4635496" h="4048123">
                <a:moveTo>
                  <a:pt x="0" y="0"/>
                </a:moveTo>
                <a:lnTo>
                  <a:pt x="4635495" y="0"/>
                </a:lnTo>
                <a:lnTo>
                  <a:pt x="4635495" y="4048123"/>
                </a:lnTo>
                <a:lnTo>
                  <a:pt x="0" y="40481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3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44958" y="9009677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491173" y="1459229"/>
            <a:ext cx="10555968" cy="368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Noot"/>
              </a:rPr>
              <a:t>Ребята в этом лагере находят себе друзей на всю жизнь. И когда встречаются в следующем году в лагере это уже не просто друзья,а семья.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17106" y="4711225"/>
            <a:ext cx="4990463" cy="3742847"/>
          </a:xfrm>
          <a:custGeom>
            <a:avLst/>
            <a:gdLst/>
            <a:ahLst/>
            <a:cxnLst/>
            <a:rect l="l" t="t" r="r" b="b"/>
            <a:pathLst>
              <a:path w="4990463" h="3742847">
                <a:moveTo>
                  <a:pt x="0" y="0"/>
                </a:moveTo>
                <a:lnTo>
                  <a:pt x="4990464" y="0"/>
                </a:lnTo>
                <a:lnTo>
                  <a:pt x="4990464" y="3742848"/>
                </a:lnTo>
                <a:lnTo>
                  <a:pt x="0" y="3742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97267" y="8454073"/>
            <a:ext cx="7132106" cy="3476622"/>
          </a:xfrm>
          <a:custGeom>
            <a:avLst/>
            <a:gdLst/>
            <a:ahLst/>
            <a:cxnLst/>
            <a:rect l="l" t="t" r="r" b="b"/>
            <a:pathLst>
              <a:path w="7132106" h="3476622">
                <a:moveTo>
                  <a:pt x="0" y="0"/>
                </a:moveTo>
                <a:lnTo>
                  <a:pt x="7132106" y="0"/>
                </a:lnTo>
                <a:lnTo>
                  <a:pt x="7132106" y="3476621"/>
                </a:lnTo>
                <a:lnTo>
                  <a:pt x="0" y="3476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8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6281634" cy="4711225"/>
          </a:xfrm>
          <a:custGeom>
            <a:avLst/>
            <a:gdLst/>
            <a:ahLst/>
            <a:cxnLst/>
            <a:rect l="l" t="t" r="r" b="b"/>
            <a:pathLst>
              <a:path w="6281634" h="4711225">
                <a:moveTo>
                  <a:pt x="0" y="0"/>
                </a:moveTo>
                <a:lnTo>
                  <a:pt x="6281634" y="0"/>
                </a:lnTo>
                <a:lnTo>
                  <a:pt x="6281634" y="4711225"/>
                </a:lnTo>
                <a:lnTo>
                  <a:pt x="0" y="4711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812094" y="4997066"/>
            <a:ext cx="3624189" cy="3171165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6816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497065" y="156738"/>
            <a:ext cx="4139932" cy="4397749"/>
          </a:xfrm>
          <a:custGeom>
            <a:avLst/>
            <a:gdLst/>
            <a:ahLst/>
            <a:cxnLst/>
            <a:rect l="l" t="t" r="r" b="b"/>
            <a:pathLst>
              <a:path w="4139932" h="4397749">
                <a:moveTo>
                  <a:pt x="0" y="0"/>
                </a:moveTo>
                <a:lnTo>
                  <a:pt x="4139932" y="0"/>
                </a:lnTo>
                <a:lnTo>
                  <a:pt x="4139932" y="4397749"/>
                </a:lnTo>
                <a:lnTo>
                  <a:pt x="0" y="4397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735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44958" y="0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107570" y="4800917"/>
            <a:ext cx="11180430" cy="387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Noot"/>
              </a:rPr>
              <a:t>Лагерь-место взросления! 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Noot"/>
              </a:rPr>
              <a:t>Место дружбы!</a:t>
            </a:r>
          </a:p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Noot"/>
              </a:rPr>
              <a:t>Лагерь учит пунктуальности,самостоятельности,дружелюбности,воспитанности!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117375" cy="5489833"/>
          </a:xfrm>
          <a:custGeom>
            <a:avLst/>
            <a:gdLst/>
            <a:ahLst/>
            <a:cxnLst/>
            <a:rect l="l" t="t" r="r" b="b"/>
            <a:pathLst>
              <a:path w="4117375" h="5489833">
                <a:moveTo>
                  <a:pt x="0" y="0"/>
                </a:moveTo>
                <a:lnTo>
                  <a:pt x="4117375" y="0"/>
                </a:lnTo>
                <a:lnTo>
                  <a:pt x="4117375" y="5489833"/>
                </a:lnTo>
                <a:lnTo>
                  <a:pt x="0" y="5489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7375" y="612450"/>
            <a:ext cx="5686577" cy="4264933"/>
          </a:xfrm>
          <a:custGeom>
            <a:avLst/>
            <a:gdLst/>
            <a:ahLst/>
            <a:cxnLst/>
            <a:rect l="l" t="t" r="r" b="b"/>
            <a:pathLst>
              <a:path w="5686577" h="4264933">
                <a:moveTo>
                  <a:pt x="0" y="0"/>
                </a:moveTo>
                <a:lnTo>
                  <a:pt x="5686577" y="0"/>
                </a:lnTo>
                <a:lnTo>
                  <a:pt x="5686577" y="4264933"/>
                </a:lnTo>
                <a:lnTo>
                  <a:pt x="0" y="4264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03952" y="65140"/>
            <a:ext cx="6416324" cy="4812243"/>
          </a:xfrm>
          <a:custGeom>
            <a:avLst/>
            <a:gdLst/>
            <a:ahLst/>
            <a:cxnLst/>
            <a:rect l="l" t="t" r="r" b="b"/>
            <a:pathLst>
              <a:path w="6416324" h="4812243">
                <a:moveTo>
                  <a:pt x="0" y="0"/>
                </a:moveTo>
                <a:lnTo>
                  <a:pt x="6416324" y="0"/>
                </a:lnTo>
                <a:lnTo>
                  <a:pt x="6416324" y="4812243"/>
                </a:lnTo>
                <a:lnTo>
                  <a:pt x="0" y="4812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126284"/>
            <a:ext cx="4987153" cy="3740365"/>
          </a:xfrm>
          <a:custGeom>
            <a:avLst/>
            <a:gdLst/>
            <a:ahLst/>
            <a:cxnLst/>
            <a:rect l="l" t="t" r="r" b="b"/>
            <a:pathLst>
              <a:path w="4987153" h="3740365">
                <a:moveTo>
                  <a:pt x="0" y="0"/>
                </a:moveTo>
                <a:lnTo>
                  <a:pt x="4987153" y="0"/>
                </a:lnTo>
                <a:lnTo>
                  <a:pt x="4987153" y="3740365"/>
                </a:lnTo>
                <a:lnTo>
                  <a:pt x="0" y="37403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46278" y="4732079"/>
            <a:ext cx="5295448" cy="3971586"/>
          </a:xfrm>
          <a:custGeom>
            <a:avLst/>
            <a:gdLst/>
            <a:ahLst/>
            <a:cxnLst/>
            <a:rect l="l" t="t" r="r" b="b"/>
            <a:pathLst>
              <a:path w="5295448" h="3971586">
                <a:moveTo>
                  <a:pt x="0" y="0"/>
                </a:moveTo>
                <a:lnTo>
                  <a:pt x="5295448" y="0"/>
                </a:lnTo>
                <a:lnTo>
                  <a:pt x="5295448" y="3971586"/>
                </a:lnTo>
                <a:lnTo>
                  <a:pt x="0" y="3971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44958" y="-26211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28319" y="8767127"/>
            <a:ext cx="9767590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Noot"/>
              </a:rPr>
              <a:t>Лагерь-место воспоминаний!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95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409863" y="3654945"/>
            <a:ext cx="4864388" cy="51435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4230143" y="0"/>
            <a:ext cx="2564827" cy="4542557"/>
          </a:xfrm>
          <a:prstGeom prst="rect">
            <a:avLst/>
          </a:prstGeom>
          <a:solidFill>
            <a:srgbClr val="A3C8D9"/>
          </a:solidFill>
        </p:spPr>
      </p:sp>
      <p:sp>
        <p:nvSpPr>
          <p:cNvPr id="4" name="Freeform 4"/>
          <p:cNvSpPr/>
          <p:nvPr/>
        </p:nvSpPr>
        <p:spPr>
          <a:xfrm>
            <a:off x="0" y="0"/>
            <a:ext cx="4873260" cy="3654945"/>
          </a:xfrm>
          <a:custGeom>
            <a:avLst/>
            <a:gdLst/>
            <a:ahLst/>
            <a:cxnLst/>
            <a:rect l="l" t="t" r="r" b="b"/>
            <a:pathLst>
              <a:path w="4873260" h="3654945">
                <a:moveTo>
                  <a:pt x="0" y="0"/>
                </a:moveTo>
                <a:lnTo>
                  <a:pt x="4873260" y="0"/>
                </a:lnTo>
                <a:lnTo>
                  <a:pt x="4873260" y="3654945"/>
                </a:lnTo>
                <a:lnTo>
                  <a:pt x="0" y="3654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654945"/>
            <a:ext cx="4635496" cy="3476622"/>
          </a:xfrm>
          <a:custGeom>
            <a:avLst/>
            <a:gdLst/>
            <a:ahLst/>
            <a:cxnLst/>
            <a:rect l="l" t="t" r="r" b="b"/>
            <a:pathLst>
              <a:path w="4635496" h="3476622">
                <a:moveTo>
                  <a:pt x="0" y="0"/>
                </a:moveTo>
                <a:lnTo>
                  <a:pt x="4635496" y="0"/>
                </a:lnTo>
                <a:lnTo>
                  <a:pt x="4635496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137398"/>
            <a:ext cx="4693236" cy="3519927"/>
          </a:xfrm>
          <a:custGeom>
            <a:avLst/>
            <a:gdLst/>
            <a:ahLst/>
            <a:cxnLst/>
            <a:rect l="l" t="t" r="r" b="b"/>
            <a:pathLst>
              <a:path w="4693236" h="3519927">
                <a:moveTo>
                  <a:pt x="0" y="0"/>
                </a:moveTo>
                <a:lnTo>
                  <a:pt x="4693236" y="0"/>
                </a:lnTo>
                <a:lnTo>
                  <a:pt x="4693236" y="3519927"/>
                </a:lnTo>
                <a:lnTo>
                  <a:pt x="0" y="351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64196" y="0"/>
            <a:ext cx="6056742" cy="4542557"/>
          </a:xfrm>
          <a:custGeom>
            <a:avLst/>
            <a:gdLst/>
            <a:ahLst/>
            <a:cxnLst/>
            <a:rect l="l" t="t" r="r" b="b"/>
            <a:pathLst>
              <a:path w="6056742" h="4542557">
                <a:moveTo>
                  <a:pt x="0" y="0"/>
                </a:moveTo>
                <a:lnTo>
                  <a:pt x="6056742" y="0"/>
                </a:lnTo>
                <a:lnTo>
                  <a:pt x="6056742" y="4542557"/>
                </a:lnTo>
                <a:lnTo>
                  <a:pt x="0" y="45425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4693236" y="7180238"/>
            <a:ext cx="4336256" cy="4156123"/>
          </a:xfrm>
          <a:prstGeom prst="rect">
            <a:avLst/>
          </a:prstGeom>
          <a:solidFill>
            <a:srgbClr val="8D7474"/>
          </a:solidFill>
        </p:spPr>
      </p:sp>
      <p:sp>
        <p:nvSpPr>
          <p:cNvPr id="9" name="Freeform 9"/>
          <p:cNvSpPr/>
          <p:nvPr/>
        </p:nvSpPr>
        <p:spPr>
          <a:xfrm>
            <a:off x="6003337" y="4919079"/>
            <a:ext cx="4560974" cy="3420730"/>
          </a:xfrm>
          <a:custGeom>
            <a:avLst/>
            <a:gdLst/>
            <a:ahLst/>
            <a:cxnLst/>
            <a:rect l="l" t="t" r="r" b="b"/>
            <a:pathLst>
              <a:path w="4560974" h="3420730">
                <a:moveTo>
                  <a:pt x="0" y="0"/>
                </a:moveTo>
                <a:lnTo>
                  <a:pt x="4560974" y="0"/>
                </a:lnTo>
                <a:lnTo>
                  <a:pt x="4560974" y="3420731"/>
                </a:lnTo>
                <a:lnTo>
                  <a:pt x="0" y="34207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44958" y="0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564311" y="4861929"/>
            <a:ext cx="7723689" cy="477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ot"/>
              </a:rPr>
              <a:t>Наш лагерь расположен в Могилевской области на р.Лахва рядом с деревней голынец.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ot"/>
              </a:rPr>
              <a:t>Каждый год ребята добираются туда на поезде и дальше идут 4 км. через лес,прочувствовав весь спектр эмоций туристической жизни.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0" y="0"/>
            <a:ext cx="6096000" cy="514350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3" name="AutoShape 3"/>
          <p:cNvSpPr/>
          <p:nvPr/>
        </p:nvSpPr>
        <p:spPr>
          <a:xfrm>
            <a:off x="12192000" y="5143500"/>
            <a:ext cx="6096000" cy="514350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0" y="5143500"/>
            <a:ext cx="6096000" cy="51435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5" name="Freeform 5"/>
          <p:cNvSpPr/>
          <p:nvPr/>
        </p:nvSpPr>
        <p:spPr>
          <a:xfrm>
            <a:off x="-158670" y="0"/>
            <a:ext cx="6254670" cy="5143500"/>
          </a:xfrm>
          <a:custGeom>
            <a:avLst/>
            <a:gdLst/>
            <a:ahLst/>
            <a:cxnLst/>
            <a:rect l="l" t="t" r="r" b="b"/>
            <a:pathLst>
              <a:path w="6254670" h="5143500">
                <a:moveTo>
                  <a:pt x="0" y="0"/>
                </a:moveTo>
                <a:lnTo>
                  <a:pt x="6254670" y="0"/>
                </a:lnTo>
                <a:lnTo>
                  <a:pt x="625467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23" r="-482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92000" y="0"/>
            <a:ext cx="6096000" cy="5143500"/>
          </a:xfrm>
          <a:custGeom>
            <a:avLst/>
            <a:gdLst/>
            <a:ahLst/>
            <a:cxnLst/>
            <a:rect l="l" t="t" r="r" b="b"/>
            <a:pathLst>
              <a:path w="6096000" h="5143500">
                <a:moveTo>
                  <a:pt x="0" y="0"/>
                </a:moveTo>
                <a:lnTo>
                  <a:pt x="6096000" y="0"/>
                </a:lnTo>
                <a:lnTo>
                  <a:pt x="6096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02" t="-1337" r="-700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6000" y="5143500"/>
            <a:ext cx="6096000" cy="5143500"/>
          </a:xfrm>
          <a:custGeom>
            <a:avLst/>
            <a:gdLst/>
            <a:ahLst/>
            <a:cxnLst/>
            <a:rect l="l" t="t" r="r" b="b"/>
            <a:pathLst>
              <a:path w="6096000" h="5143500">
                <a:moveTo>
                  <a:pt x="0" y="0"/>
                </a:moveTo>
                <a:lnTo>
                  <a:pt x="6096000" y="0"/>
                </a:lnTo>
                <a:lnTo>
                  <a:pt x="6096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12922" y="8852429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6435198"/>
            <a:ext cx="5963964" cy="263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31"/>
              </a:lnSpc>
            </a:pPr>
            <a:r>
              <a:rPr lang="en-US" sz="9741" u="none" spc="-243">
                <a:solidFill>
                  <a:srgbClr val="191769"/>
                </a:solidFill>
                <a:latin typeface="Lazydog"/>
              </a:rPr>
              <a:t>Наши ценности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6000" y="1639902"/>
            <a:ext cx="5963964" cy="1968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35"/>
              </a:lnSpc>
            </a:pPr>
            <a:r>
              <a:rPr lang="en-US" sz="7342" u="none" spc="-183">
                <a:solidFill>
                  <a:srgbClr val="191769"/>
                </a:solidFill>
                <a:latin typeface="Lazydog"/>
              </a:rPr>
              <a:t>Наши достижения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92000" y="6220202"/>
            <a:ext cx="5963964" cy="2632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31"/>
              </a:lnSpc>
            </a:pPr>
            <a:r>
              <a:rPr lang="en-US" sz="9741" u="none" spc="-243">
                <a:solidFill>
                  <a:srgbClr val="191769"/>
                </a:solidFill>
                <a:latin typeface="Lazydog"/>
              </a:rPr>
              <a:t>Наша жизнь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064296" y="0"/>
            <a:ext cx="3457527" cy="3661335"/>
          </a:xfrm>
          <a:prstGeom prst="rect">
            <a:avLst/>
          </a:prstGeom>
          <a:solidFill>
            <a:srgbClr val="66816F"/>
          </a:solidFill>
        </p:spPr>
      </p:sp>
      <p:sp>
        <p:nvSpPr>
          <p:cNvPr id="3" name="AutoShape 3"/>
          <p:cNvSpPr/>
          <p:nvPr/>
        </p:nvSpPr>
        <p:spPr>
          <a:xfrm>
            <a:off x="-3742847" y="7311393"/>
            <a:ext cx="6821584" cy="3213983"/>
          </a:xfrm>
          <a:prstGeom prst="rect">
            <a:avLst/>
          </a:prstGeom>
          <a:solidFill>
            <a:srgbClr val="F6F6F6">
              <a:alpha val="65882"/>
            </a:srgbClr>
          </a:solidFill>
        </p:spPr>
      </p:sp>
      <p:sp>
        <p:nvSpPr>
          <p:cNvPr id="4" name="Freeform 4"/>
          <p:cNvSpPr/>
          <p:nvPr/>
        </p:nvSpPr>
        <p:spPr>
          <a:xfrm>
            <a:off x="6109277" y="0"/>
            <a:ext cx="5735736" cy="10360191"/>
          </a:xfrm>
          <a:custGeom>
            <a:avLst/>
            <a:gdLst/>
            <a:ahLst/>
            <a:cxnLst/>
            <a:rect l="l" t="t" r="r" b="b"/>
            <a:pathLst>
              <a:path w="5735736" h="10360191">
                <a:moveTo>
                  <a:pt x="0" y="0"/>
                </a:moveTo>
                <a:lnTo>
                  <a:pt x="5735735" y="0"/>
                </a:lnTo>
                <a:lnTo>
                  <a:pt x="5735735" y="10360191"/>
                </a:lnTo>
                <a:lnTo>
                  <a:pt x="0" y="1036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0" r="-800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5014171" y="3661335"/>
            <a:ext cx="3457527" cy="3650058"/>
          </a:xfrm>
          <a:prstGeom prst="rect">
            <a:avLst/>
          </a:prstGeom>
          <a:solidFill>
            <a:srgbClr val="A89592"/>
          </a:solidFill>
        </p:spPr>
      </p:sp>
      <p:sp>
        <p:nvSpPr>
          <p:cNvPr id="6" name="Freeform 6"/>
          <p:cNvSpPr/>
          <p:nvPr/>
        </p:nvSpPr>
        <p:spPr>
          <a:xfrm>
            <a:off x="14521823" y="0"/>
            <a:ext cx="3766177" cy="3661335"/>
          </a:xfrm>
          <a:custGeom>
            <a:avLst/>
            <a:gdLst/>
            <a:ahLst/>
            <a:cxnLst/>
            <a:rect l="l" t="t" r="r" b="b"/>
            <a:pathLst>
              <a:path w="3766177" h="3661335">
                <a:moveTo>
                  <a:pt x="0" y="0"/>
                </a:moveTo>
                <a:lnTo>
                  <a:pt x="3766177" y="0"/>
                </a:lnTo>
                <a:lnTo>
                  <a:pt x="3766177" y="3661335"/>
                </a:lnTo>
                <a:lnTo>
                  <a:pt x="0" y="3661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811" b="-3105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45012" y="3661335"/>
            <a:ext cx="3981285" cy="3650058"/>
          </a:xfrm>
          <a:custGeom>
            <a:avLst/>
            <a:gdLst/>
            <a:ahLst/>
            <a:cxnLst/>
            <a:rect l="l" t="t" r="r" b="b"/>
            <a:pathLst>
              <a:path w="3981285" h="3650058">
                <a:moveTo>
                  <a:pt x="0" y="0"/>
                </a:moveTo>
                <a:lnTo>
                  <a:pt x="3981286" y="0"/>
                </a:lnTo>
                <a:lnTo>
                  <a:pt x="3981286" y="3650058"/>
                </a:lnTo>
                <a:lnTo>
                  <a:pt x="0" y="365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567" b="-6353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45012" y="7311393"/>
            <a:ext cx="6442988" cy="3048798"/>
          </a:xfrm>
          <a:custGeom>
            <a:avLst/>
            <a:gdLst/>
            <a:ahLst/>
            <a:cxnLst/>
            <a:rect l="l" t="t" r="r" b="b"/>
            <a:pathLst>
              <a:path w="6442988" h="3048798">
                <a:moveTo>
                  <a:pt x="0" y="0"/>
                </a:moveTo>
                <a:lnTo>
                  <a:pt x="6442988" y="0"/>
                </a:lnTo>
                <a:lnTo>
                  <a:pt x="6442988" y="3048798"/>
                </a:lnTo>
                <a:lnTo>
                  <a:pt x="0" y="3048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341" b="-2715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179" y="0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1865713"/>
            <a:ext cx="6109277" cy="657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ot"/>
              </a:rPr>
              <a:t>В этом лагере дети живут самостоятельной жизнью.Они учатся убирать территорию где живут. Помогают своим воспитателям в готовке,а иногда и воспитателям нужно помогать ребятам.Например покормить маленького подростка.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89131" y="1367334"/>
            <a:ext cx="7674416" cy="6898987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AutoShape 3"/>
          <p:cNvSpPr/>
          <p:nvPr/>
        </p:nvSpPr>
        <p:spPr>
          <a:xfrm>
            <a:off x="7520882" y="0"/>
            <a:ext cx="5662398" cy="5205892"/>
          </a:xfrm>
          <a:prstGeom prst="rect">
            <a:avLst/>
          </a:prstGeom>
          <a:solidFill>
            <a:srgbClr val="CCE6F5"/>
          </a:solidFill>
        </p:spPr>
      </p:sp>
      <p:sp>
        <p:nvSpPr>
          <p:cNvPr id="4" name="Freeform 4"/>
          <p:cNvSpPr/>
          <p:nvPr/>
        </p:nvSpPr>
        <p:spPr>
          <a:xfrm>
            <a:off x="6191178" y="0"/>
            <a:ext cx="5905643" cy="4429233"/>
          </a:xfrm>
          <a:custGeom>
            <a:avLst/>
            <a:gdLst/>
            <a:ahLst/>
            <a:cxnLst/>
            <a:rect l="l" t="t" r="r" b="b"/>
            <a:pathLst>
              <a:path w="5905643" h="4429233">
                <a:moveTo>
                  <a:pt x="0" y="0"/>
                </a:moveTo>
                <a:lnTo>
                  <a:pt x="5905644" y="0"/>
                </a:lnTo>
                <a:lnTo>
                  <a:pt x="5905644" y="4429233"/>
                </a:lnTo>
                <a:lnTo>
                  <a:pt x="0" y="4429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46737" y="435880"/>
            <a:ext cx="5841263" cy="4380948"/>
          </a:xfrm>
          <a:custGeom>
            <a:avLst/>
            <a:gdLst/>
            <a:ahLst/>
            <a:cxnLst/>
            <a:rect l="l" t="t" r="r" b="b"/>
            <a:pathLst>
              <a:path w="5841263" h="4380948">
                <a:moveTo>
                  <a:pt x="0" y="0"/>
                </a:moveTo>
                <a:lnTo>
                  <a:pt x="5841263" y="0"/>
                </a:lnTo>
                <a:lnTo>
                  <a:pt x="5841263" y="4380948"/>
                </a:lnTo>
                <a:lnTo>
                  <a:pt x="0" y="4380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96822" y="5434120"/>
            <a:ext cx="6016665" cy="4512499"/>
          </a:xfrm>
          <a:custGeom>
            <a:avLst/>
            <a:gdLst/>
            <a:ahLst/>
            <a:cxnLst/>
            <a:rect l="l" t="t" r="r" b="b"/>
            <a:pathLst>
              <a:path w="6016665" h="4512499">
                <a:moveTo>
                  <a:pt x="0" y="0"/>
                </a:moveTo>
                <a:lnTo>
                  <a:pt x="6016665" y="0"/>
                </a:lnTo>
                <a:lnTo>
                  <a:pt x="6016665" y="4512499"/>
                </a:lnTo>
                <a:lnTo>
                  <a:pt x="0" y="4512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179" y="90011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4810442"/>
            <a:ext cx="12096822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ot"/>
              </a:rPr>
              <a:t>Каждый день ребята делают зарядку для бодрости духа и продуктивного дня. Играют в спортивные и интеллектуальные игры. Так же в лагерь приезжают различные гости со своими мероприятиями и сами погружаются в туристическую жизнь.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61211" y="-1010384"/>
            <a:ext cx="7349747" cy="7123853"/>
          </a:xfrm>
          <a:prstGeom prst="rect">
            <a:avLst/>
          </a:prstGeom>
          <a:solidFill>
            <a:srgbClr val="8F6C68"/>
          </a:solidFill>
        </p:spPr>
      </p:sp>
      <p:sp>
        <p:nvSpPr>
          <p:cNvPr id="3" name="AutoShape 3"/>
          <p:cNvSpPr/>
          <p:nvPr/>
        </p:nvSpPr>
        <p:spPr>
          <a:xfrm>
            <a:off x="-845251" y="4675919"/>
            <a:ext cx="7349747" cy="7123853"/>
          </a:xfrm>
          <a:prstGeom prst="rect">
            <a:avLst/>
          </a:prstGeom>
          <a:solidFill>
            <a:srgbClr val="8F6C68"/>
          </a:solidFill>
        </p:spPr>
      </p:sp>
      <p:sp>
        <p:nvSpPr>
          <p:cNvPr id="4" name="Freeform 4"/>
          <p:cNvSpPr/>
          <p:nvPr/>
        </p:nvSpPr>
        <p:spPr>
          <a:xfrm>
            <a:off x="13001646" y="0"/>
            <a:ext cx="5286354" cy="4991043"/>
          </a:xfrm>
          <a:custGeom>
            <a:avLst/>
            <a:gdLst/>
            <a:ahLst/>
            <a:cxnLst/>
            <a:rect l="l" t="t" r="r" b="b"/>
            <a:pathLst>
              <a:path w="5286354" h="4991043">
                <a:moveTo>
                  <a:pt x="0" y="0"/>
                </a:moveTo>
                <a:lnTo>
                  <a:pt x="5286354" y="0"/>
                </a:lnTo>
                <a:lnTo>
                  <a:pt x="5286354" y="4991043"/>
                </a:lnTo>
                <a:lnTo>
                  <a:pt x="0" y="49910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679" b="-2254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446" y="5143500"/>
            <a:ext cx="5286354" cy="5487039"/>
          </a:xfrm>
          <a:custGeom>
            <a:avLst/>
            <a:gdLst/>
            <a:ahLst/>
            <a:cxnLst/>
            <a:rect l="l" t="t" r="r" b="b"/>
            <a:pathLst>
              <a:path w="5286354" h="5487039">
                <a:moveTo>
                  <a:pt x="0" y="0"/>
                </a:moveTo>
                <a:lnTo>
                  <a:pt x="5286354" y="0"/>
                </a:lnTo>
                <a:lnTo>
                  <a:pt x="5286354" y="5487039"/>
                </a:lnTo>
                <a:lnTo>
                  <a:pt x="0" y="548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4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6446" y="160479"/>
            <a:ext cx="5519910" cy="4782128"/>
          </a:xfrm>
          <a:custGeom>
            <a:avLst/>
            <a:gdLst/>
            <a:ahLst/>
            <a:cxnLst/>
            <a:rect l="l" t="t" r="r" b="b"/>
            <a:pathLst>
              <a:path w="5519910" h="4782128">
                <a:moveTo>
                  <a:pt x="0" y="0"/>
                </a:moveTo>
                <a:lnTo>
                  <a:pt x="5519909" y="0"/>
                </a:lnTo>
                <a:lnTo>
                  <a:pt x="5519909" y="4782127"/>
                </a:lnTo>
                <a:lnTo>
                  <a:pt x="0" y="4782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294" b="-1260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03819" y="596761"/>
            <a:ext cx="6100363" cy="4782128"/>
          </a:xfrm>
          <a:custGeom>
            <a:avLst/>
            <a:gdLst/>
            <a:ahLst/>
            <a:cxnLst/>
            <a:rect l="l" t="t" r="r" b="b"/>
            <a:pathLst>
              <a:path w="6100363" h="4782128">
                <a:moveTo>
                  <a:pt x="0" y="0"/>
                </a:moveTo>
                <a:lnTo>
                  <a:pt x="6100363" y="0"/>
                </a:lnTo>
                <a:lnTo>
                  <a:pt x="6100363" y="4782128"/>
                </a:lnTo>
                <a:lnTo>
                  <a:pt x="0" y="4782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60" r="-226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87779" y="9009677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44898" y="5838181"/>
            <a:ext cx="12432625" cy="3924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Noot"/>
              </a:rPr>
              <a:t>Ребята не только работают,но и отдыхают.В жаркую погоду молодые туристы ходят на речку и озёра и каждый вечер возвращаются в жизнь туристов и продолжают работать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01517" y="-144384"/>
            <a:ext cx="3457527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3" name="AutoShape 3"/>
          <p:cNvSpPr/>
          <p:nvPr/>
        </p:nvSpPr>
        <p:spPr>
          <a:xfrm>
            <a:off x="10391627" y="5143500"/>
            <a:ext cx="1723995" cy="5286873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4" name="AutoShape 4"/>
          <p:cNvSpPr/>
          <p:nvPr/>
        </p:nvSpPr>
        <p:spPr>
          <a:xfrm>
            <a:off x="-2264778" y="6613771"/>
            <a:ext cx="6821584" cy="3213983"/>
          </a:xfrm>
          <a:prstGeom prst="rect">
            <a:avLst/>
          </a:prstGeom>
          <a:solidFill>
            <a:srgbClr val="F6F6F6">
              <a:alpha val="65882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4371774" y="3497618"/>
            <a:ext cx="3916226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6" name="Freeform 6"/>
          <p:cNvSpPr/>
          <p:nvPr/>
        </p:nvSpPr>
        <p:spPr>
          <a:xfrm>
            <a:off x="14371774" y="0"/>
            <a:ext cx="3916226" cy="4027597"/>
          </a:xfrm>
          <a:custGeom>
            <a:avLst/>
            <a:gdLst/>
            <a:ahLst/>
            <a:cxnLst/>
            <a:rect l="l" t="t" r="r" b="b"/>
            <a:pathLst>
              <a:path w="3916226" h="4027597">
                <a:moveTo>
                  <a:pt x="0" y="0"/>
                </a:moveTo>
                <a:lnTo>
                  <a:pt x="3916226" y="0"/>
                </a:lnTo>
                <a:lnTo>
                  <a:pt x="3916226" y="4027597"/>
                </a:lnTo>
                <a:lnTo>
                  <a:pt x="0" y="4027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23" b="-148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57995" y="5307869"/>
            <a:ext cx="6830005" cy="5122504"/>
          </a:xfrm>
          <a:custGeom>
            <a:avLst/>
            <a:gdLst/>
            <a:ahLst/>
            <a:cxnLst/>
            <a:rect l="l" t="t" r="r" b="b"/>
            <a:pathLst>
              <a:path w="6830005" h="5122504">
                <a:moveTo>
                  <a:pt x="0" y="0"/>
                </a:moveTo>
                <a:lnTo>
                  <a:pt x="6830005" y="0"/>
                </a:lnTo>
                <a:lnTo>
                  <a:pt x="6830005" y="5122504"/>
                </a:lnTo>
                <a:lnTo>
                  <a:pt x="0" y="5122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76229" y="-144384"/>
            <a:ext cx="6695545" cy="5452253"/>
          </a:xfrm>
          <a:custGeom>
            <a:avLst/>
            <a:gdLst/>
            <a:ahLst/>
            <a:cxnLst/>
            <a:rect l="l" t="t" r="r" b="b"/>
            <a:pathLst>
              <a:path w="6695545" h="5452253">
                <a:moveTo>
                  <a:pt x="0" y="0"/>
                </a:moveTo>
                <a:lnTo>
                  <a:pt x="6695545" y="0"/>
                </a:lnTo>
                <a:lnTo>
                  <a:pt x="6695545" y="5452253"/>
                </a:lnTo>
                <a:lnTo>
                  <a:pt x="0" y="545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87" r="-42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14232" y="5297371"/>
            <a:ext cx="3577395" cy="4979131"/>
          </a:xfrm>
          <a:custGeom>
            <a:avLst/>
            <a:gdLst/>
            <a:ahLst/>
            <a:cxnLst/>
            <a:rect l="l" t="t" r="r" b="b"/>
            <a:pathLst>
              <a:path w="3577395" h="4979131">
                <a:moveTo>
                  <a:pt x="0" y="0"/>
                </a:moveTo>
                <a:lnTo>
                  <a:pt x="3577395" y="0"/>
                </a:lnTo>
                <a:lnTo>
                  <a:pt x="3577395" y="4979131"/>
                </a:lnTo>
                <a:lnTo>
                  <a:pt x="0" y="4979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8" r="-134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311" y="0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2311" y="3061655"/>
            <a:ext cx="6499288" cy="482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Noot"/>
              </a:rPr>
              <a:t>Каждый турист любит порядок и чистоту.</a:t>
            </a:r>
          </a:p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Noot"/>
              </a:rPr>
              <a:t>Именно поэтому у ребят чистота не только на поляне ,но и в своей палатке.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5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62831" y="6843409"/>
            <a:ext cx="5095297" cy="50952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CE6F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92726" y="1944926"/>
            <a:ext cx="5488805" cy="4802705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74A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750860" y="5597819"/>
            <a:ext cx="5492237" cy="4119178"/>
          </a:xfrm>
          <a:custGeom>
            <a:avLst/>
            <a:gdLst/>
            <a:ahLst/>
            <a:cxnLst/>
            <a:rect l="l" t="t" r="r" b="b"/>
            <a:pathLst>
              <a:path w="5492237" h="4119178">
                <a:moveTo>
                  <a:pt x="0" y="0"/>
                </a:moveTo>
                <a:lnTo>
                  <a:pt x="5492237" y="0"/>
                </a:lnTo>
                <a:lnTo>
                  <a:pt x="5492237" y="4119177"/>
                </a:lnTo>
                <a:lnTo>
                  <a:pt x="0" y="411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63783" y="3753078"/>
            <a:ext cx="4635496" cy="6180661"/>
          </a:xfrm>
          <a:custGeom>
            <a:avLst/>
            <a:gdLst/>
            <a:ahLst/>
            <a:cxnLst/>
            <a:rect l="l" t="t" r="r" b="b"/>
            <a:pathLst>
              <a:path w="4635496" h="6180661">
                <a:moveTo>
                  <a:pt x="0" y="0"/>
                </a:moveTo>
                <a:lnTo>
                  <a:pt x="4635496" y="0"/>
                </a:lnTo>
                <a:lnTo>
                  <a:pt x="4635496" y="6180661"/>
                </a:lnTo>
                <a:lnTo>
                  <a:pt x="0" y="6180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63783" y="206615"/>
            <a:ext cx="4635496" cy="3476622"/>
          </a:xfrm>
          <a:custGeom>
            <a:avLst/>
            <a:gdLst/>
            <a:ahLst/>
            <a:cxnLst/>
            <a:rect l="l" t="t" r="r" b="b"/>
            <a:pathLst>
              <a:path w="4635496" h="3476622">
                <a:moveTo>
                  <a:pt x="0" y="0"/>
                </a:moveTo>
                <a:lnTo>
                  <a:pt x="4635496" y="0"/>
                </a:lnTo>
                <a:lnTo>
                  <a:pt x="4635496" y="3476622"/>
                </a:lnTo>
                <a:lnTo>
                  <a:pt x="0" y="347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78089" y="0"/>
            <a:ext cx="7265009" cy="5448757"/>
          </a:xfrm>
          <a:custGeom>
            <a:avLst/>
            <a:gdLst/>
            <a:ahLst/>
            <a:cxnLst/>
            <a:rect l="l" t="t" r="r" b="b"/>
            <a:pathLst>
              <a:path w="7265009" h="5448757">
                <a:moveTo>
                  <a:pt x="0" y="0"/>
                </a:moveTo>
                <a:lnTo>
                  <a:pt x="7265008" y="0"/>
                </a:lnTo>
                <a:lnTo>
                  <a:pt x="7265008" y="5448757"/>
                </a:lnTo>
                <a:lnTo>
                  <a:pt x="0" y="5448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1743042" cy="1277323"/>
          </a:xfrm>
          <a:custGeom>
            <a:avLst/>
            <a:gdLst/>
            <a:ahLst/>
            <a:cxnLst/>
            <a:rect l="l" t="t" r="r" b="b"/>
            <a:pathLst>
              <a:path w="1743042" h="1277323">
                <a:moveTo>
                  <a:pt x="0" y="0"/>
                </a:moveTo>
                <a:lnTo>
                  <a:pt x="1743042" y="0"/>
                </a:lnTo>
                <a:lnTo>
                  <a:pt x="1743042" y="1277323"/>
                </a:lnTo>
                <a:lnTo>
                  <a:pt x="0" y="127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3597512"/>
            <a:ext cx="5978089" cy="544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Noot"/>
              </a:rPr>
              <a:t>"Мы много работаем здесь и за это получаем подарочные боксы  каждый день. Лагерь-это не только место для отдыха."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231</Words>
  <Application>Microsoft Office PowerPoint</Application>
  <PresentationFormat>Произвольный</PresentationFormat>
  <Paragraphs>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Dreaming Outloud Sans</vt:lpstr>
      <vt:lpstr>Dreaming Outloud All Caps</vt:lpstr>
      <vt:lpstr>Arial</vt:lpstr>
      <vt:lpstr>Lazydog</vt:lpstr>
      <vt:lpstr>Noot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Белая Синяя Зеленая и Желтая Фотоколлаж Современная Руководство по Культуре Компании Презентация</dc:title>
  <dc:creator>User</dc:creator>
  <cp:lastModifiedBy>User</cp:lastModifiedBy>
  <cp:revision>4</cp:revision>
  <dcterms:created xsi:type="dcterms:W3CDTF">2006-08-16T00:00:00Z</dcterms:created>
  <dcterms:modified xsi:type="dcterms:W3CDTF">2023-07-11T13:04:35Z</dcterms:modified>
  <dc:identifier>DAFoToWWo20</dc:identifier>
</cp:coreProperties>
</file>